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2ABDA-C65A-466C-B22D-3F5A673D8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6F40D9-EB98-4C95-8F70-520B520C6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FD9293-93EB-4E75-97FE-20C5E885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BD207F-0B7A-449C-ACFC-0F3761C10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5F1634-815F-4290-8B63-002591FA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41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77099A-075B-4B24-9A67-38384197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EAF3051-D5D4-42A8-9528-BDB669441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56B839-6B15-4CE4-8EC3-B4D830E69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B1AF48-FBF5-48DE-A2ED-342DDDAF8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E2C69-BAB2-4CB7-9378-B3DC296C2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35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9F804AA-0731-47F1-8A2C-283DCC2E4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8B8301A-0CC3-47F8-8EA2-74A25D530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715700-945F-45D3-91F2-8A003FEC0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0B84AA-AA0A-4D51-A0AD-409DD49C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471219-BDD1-42B2-84AF-DF3E257A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54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BCB015-987D-4D1D-83D1-8440BFB7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E1249D-93C9-42C5-B650-D750643F8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4A179B-4BE9-4442-824B-164391B01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F21088-E7E6-4B3F-A744-E60E46E72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ADA05B-2BF9-4C95-9967-D1A7467E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48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697126-9F2E-4FB7-AAA2-216A1B07D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BA10BD-25FE-4516-9FFE-BAAFAC059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9D9FCA-FDA7-4FA9-A97A-83CAC0DA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909A49-0905-4499-B837-7C307455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6F0566-D0B8-43AB-B8B3-953F1680E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5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D5AB71-8316-43F3-94E1-0C7C8F01D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3BD9BE-D4FB-4BB7-87D0-038E6150C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A1DE0F-B441-481B-9D82-270C43130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B63DA4-1F45-428C-8DD4-557795093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B905E0E-4CF8-4642-B4AE-45074A25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B1160E-F9B3-46B4-9E6B-47062A72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84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0484BE-4893-4E35-B2F6-F0458325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85ABC1-1F17-4984-AA90-5B2343D10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4884BAF-3CC6-4419-8867-6C8A3D87A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6BE11D-B02F-4F1F-B315-E8A6B8150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9F6D842-433E-4072-B1F2-6D28B84E3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900F99-41A8-4F5E-BB66-D4D4A4570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57FE29B-85A9-4DC5-9A00-655E1A9F1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C533D85-4CD6-469A-A8F2-0C36F40F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335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B2AC5-122C-4CAC-8A7F-87C33E80B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5BFEC9E-7A08-4071-99AA-0F42E1E84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E3F730-850F-4CF0-9FD0-3BAD572D5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E4EF0FF-1098-4287-8DE5-89B161B18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28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03F8AC6-BBC5-44B4-948E-296C19D3F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4815352-01E4-4691-AAD3-CEEEEFEA5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9DCC516-AC84-4612-ABF9-5E236074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28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82B504-286A-4320-B9EC-5BABF1AE9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2B3785-FC1F-49B3-93FB-742FFF137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D9D335-7A1B-4B11-9BCC-4B922E578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FA4F6D-608F-4602-909A-F96CA331A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5FDE0E-AF56-4073-A150-2CBCE3216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8EF0D8-A1E1-4613-8A4B-D038F6FE4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38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4E0700-E6D4-4125-942F-587F47F93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1325607-A66E-4925-A170-A2B420A5E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C4935DF-BD97-47A4-8C35-D2A82EF21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C45A08-EF3B-4DDC-B32D-1F28D2849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EF4423-53F7-4D7B-A5AE-BF5FD660A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1B4ECF-23FC-49B2-B47B-A13FE7E0A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2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4F1078E-8E29-498C-B714-DB0876D9C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75AA19-E031-42FA-80EC-FA6F7981F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D1A394-DA3C-4E9E-8205-D4E0A0F9B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46289-E425-4990-9E7B-013288A85640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1D0127-259F-473F-9892-7870B87C9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A72788-04F8-453D-8210-E1FD84C8F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5AE4F-9CFE-423A-A9F9-043182631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94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 descr="Ein Bild, das aus Holz, Holz, Esstisch enthält.&#10;&#10;Automatisch generierte Beschreibung">
            <a:extLst>
              <a:ext uri="{FF2B5EF4-FFF2-40B4-BE49-F238E27FC236}">
                <a16:creationId xmlns:a16="http://schemas.microsoft.com/office/drawing/2014/main" id="{9EEF12C1-F9D9-4887-A30D-5964F7427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222548"/>
            <a:ext cx="9716813" cy="6412902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3E60A6D3-BB8C-41EA-BEDC-76CD743A7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522057"/>
            <a:ext cx="8249920" cy="1041083"/>
          </a:xfrm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</a:rPr>
              <a:t>www.fewo-loewenzahn.de</a:t>
            </a:r>
          </a:p>
        </p:txBody>
      </p:sp>
    </p:spTree>
    <p:extLst>
      <p:ext uri="{BB962C8B-B14F-4D97-AF65-F5344CB8AC3E}">
        <p14:creationId xmlns:p14="http://schemas.microsoft.com/office/powerpoint/2010/main" val="4079657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www.fewo-loewenzahn.de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3-Zimmer-Ferienwohnung „Löwenzahn“, 70qm,  mit 4 Schlafplätzen, in 87534 Oberstaufen (Wiedemannsdorf),          frei im Zeitraum: Sonntag 06.02. bis Freitag, 11.02.22</dc:title>
  <dc:creator>Patrick Zahn</dc:creator>
  <cp:lastModifiedBy>Patrick Zahn</cp:lastModifiedBy>
  <cp:revision>4</cp:revision>
  <dcterms:created xsi:type="dcterms:W3CDTF">2022-01-31T18:25:22Z</dcterms:created>
  <dcterms:modified xsi:type="dcterms:W3CDTF">2022-02-10T15:28:43Z</dcterms:modified>
</cp:coreProperties>
</file>